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70" r:id="rId4"/>
    <p:sldId id="268" r:id="rId5"/>
    <p:sldId id="271" r:id="rId6"/>
    <p:sldId id="274" r:id="rId7"/>
    <p:sldId id="277" r:id="rId8"/>
    <p:sldId id="278" r:id="rId9"/>
    <p:sldId id="272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29F808-A3E5-4627-A2B3-F5DD01C6E205}" type="datetimeFigureOut">
              <a:rPr lang="sv-SE" smtClean="0"/>
              <a:t>2016-11-12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753966-2C6B-4258-BCFE-57F46D384A6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06674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53966-2C6B-4258-BCFE-57F46D384A67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702023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53966-2C6B-4258-BCFE-57F46D384A67}" type="slidenum">
              <a:rPr lang="sv-SE" smtClean="0"/>
              <a:t>10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5347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53966-2C6B-4258-BCFE-57F46D384A67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21917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53966-2C6B-4258-BCFE-57F46D384A67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366316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53966-2C6B-4258-BCFE-57F46D384A67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3636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53966-2C6B-4258-BCFE-57F46D384A67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85127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53966-2C6B-4258-BCFE-57F46D384A67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388760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53966-2C6B-4258-BCFE-57F46D384A67}" type="slidenum">
              <a:rPr lang="sv-SE" smtClean="0"/>
              <a:t>7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85728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53966-2C6B-4258-BCFE-57F46D384A67}" type="slidenum">
              <a:rPr lang="sv-SE" smtClean="0"/>
              <a:t>8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1608933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753966-2C6B-4258-BCFE-57F46D384A67}" type="slidenum">
              <a:rPr lang="sv-SE" smtClean="0"/>
              <a:t>9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44969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smtClean="0"/>
              <a:t>Klicka här för att ändra format på underrubrik i bakgrunden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CBDFDB12-B1B9-4C86-99A6-542601A643B9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sv-SE" smtClean="0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C1D5AF-A8D4-4CDE-B821-1836C6E83389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ch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A0DE5-BE82-46BF-A086-15F7CC718057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eskriv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3A7B6E-6EF3-40F6-9D1D-02A3FB18ACB2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6193-E6A5-4A54-A0EC-349258E54083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olum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D54B08-BEAF-4CC6-A058-D19C22659E9F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kolum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sv-SE" smtClean="0"/>
              <a:t>Klicka på ikonen för att lägga till en bild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sv-SE" smtClean="0"/>
              <a:t>Klicka på ikonen för att lägga till en bild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sv-SE" smtClean="0"/>
              <a:t>Klicka på ikonen för att lägga till en bild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ED23A-106F-4A28-A27E-85B706F7A318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52775-6E85-4127-8AB2-1BB0C51075E6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DD546-1509-499D-B557-56D980762885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E5975-B2BE-494B-ADD6-2BFD35086EE0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F005CF-EA45-4A9F-A2E7-86F1590315D0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E7406-FDE8-4D21-83FC-4311643A93D1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87CB5-8967-4DD6-997D-C29741EF8E8E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2BAFD-6B62-4DAD-AD54-F9D11D1E531E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D50D38-362F-4458-9C76-41B32616AA16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094C7-BC05-4207-AF1D-DF06A352E536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 smtClean="0"/>
              <a:t>Klicka här för att ändra 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v-SE" smtClean="0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58FB20-5CB3-4BD4-9D9C-BF488B498C14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ED9A29-1145-49F3-A82E-5FB84F6B36D4}" type="datetime1">
              <a:rPr lang="en-US" smtClean="0"/>
              <a:t>11/12/2016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Volvo group, jennifer lärkäng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cap="none" dirty="0" smtClean="0">
                <a:cs typeface="Arial" panose="020B0604020202020204" pitchFamily="34" charset="0"/>
              </a:rPr>
              <a:t>Robot </a:t>
            </a:r>
            <a:r>
              <a:rPr lang="sv-SE" cap="none" dirty="0" err="1" smtClean="0">
                <a:cs typeface="Arial" panose="020B0604020202020204" pitchFamily="34" charset="0"/>
              </a:rPr>
              <a:t>programming</a:t>
            </a:r>
            <a:r>
              <a:rPr lang="sv-SE" cap="none" dirty="0" smtClean="0">
                <a:cs typeface="Arial" panose="020B0604020202020204" pitchFamily="34" charset="0"/>
              </a:rPr>
              <a:t> workshop</a:t>
            </a:r>
            <a:endParaRPr lang="sv-SE" cap="none" dirty="0">
              <a:cs typeface="Arial" panose="020B0604020202020204" pitchFamily="34" charset="0"/>
            </a:endParaRP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cap="none" dirty="0" smtClean="0"/>
              <a:t>Jennifer Lärkäng</a:t>
            </a:r>
            <a:endParaRPr lang="sv-SE" cap="none" dirty="0"/>
          </a:p>
        </p:txBody>
      </p:sp>
    </p:spTree>
    <p:extLst>
      <p:ext uri="{BB962C8B-B14F-4D97-AF65-F5344CB8AC3E}">
        <p14:creationId xmlns:p14="http://schemas.microsoft.com/office/powerpoint/2010/main" val="109600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cap="none" dirty="0" err="1" smtClean="0">
                <a:cs typeface="Arial" panose="020B0604020202020204" pitchFamily="34" charset="0"/>
              </a:rPr>
              <a:t>Questions</a:t>
            </a:r>
            <a:r>
              <a:rPr lang="sv-SE" cap="none" dirty="0" smtClean="0">
                <a:cs typeface="Arial" panose="020B0604020202020204" pitchFamily="34" charset="0"/>
              </a:rPr>
              <a:t>?</a:t>
            </a:r>
            <a:endParaRPr lang="sv-SE" cap="none" dirty="0">
              <a:cs typeface="Arial" panose="020B0604020202020204" pitchFamily="34" charset="0"/>
            </a:endParaRP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sv-SE" dirty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931986" y="6178550"/>
            <a:ext cx="6239309" cy="365125"/>
          </a:xfrm>
        </p:spPr>
        <p:txBody>
          <a:bodyPr/>
          <a:lstStyle/>
          <a:p>
            <a:r>
              <a:rPr lang="en-US" sz="1600" cap="none" dirty="0" smtClean="0"/>
              <a:t>Volvo Group, </a:t>
            </a:r>
            <a:r>
              <a:rPr lang="en-US" sz="1600" cap="none" dirty="0"/>
              <a:t>J</a:t>
            </a:r>
            <a:r>
              <a:rPr lang="en-US" sz="1600" cap="none" dirty="0" smtClean="0"/>
              <a:t>ennifer Lärkäng</a:t>
            </a:r>
            <a:endParaRPr lang="en-US" sz="1600" cap="none" dirty="0"/>
          </a:p>
        </p:txBody>
      </p:sp>
      <p:cxnSp>
        <p:nvCxnSpPr>
          <p:cNvPr id="7" name="Rak 6"/>
          <p:cNvCxnSpPr/>
          <p:nvPr/>
        </p:nvCxnSpPr>
        <p:spPr>
          <a:xfrm>
            <a:off x="1219200" y="6111874"/>
            <a:ext cx="9732961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6" name="Bildobjekt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069" y="6248401"/>
            <a:ext cx="514348" cy="514348"/>
          </a:xfrm>
          <a:prstGeom prst="rect">
            <a:avLst/>
          </a:prstGeom>
        </p:spPr>
      </p:pic>
      <p:pic>
        <p:nvPicPr>
          <p:cNvPr id="8" name="Bildobjekt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33" y="721406"/>
            <a:ext cx="2982481" cy="2818040"/>
          </a:xfrm>
          <a:prstGeom prst="rect">
            <a:avLst/>
          </a:prstGeom>
          <a:effectLst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375373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cap="none" dirty="0" err="1" smtClean="0">
                <a:cs typeface="Arial" panose="020B0604020202020204" pitchFamily="34" charset="0"/>
              </a:rPr>
              <a:t>Polulu</a:t>
            </a:r>
            <a:r>
              <a:rPr lang="sv-SE" cap="none" dirty="0" smtClean="0">
                <a:cs typeface="Arial" panose="020B0604020202020204" pitchFamily="34" charset="0"/>
              </a:rPr>
              <a:t> 3Pi Robot</a:t>
            </a:r>
            <a:endParaRPr lang="sv-SE" cap="none" dirty="0">
              <a:cs typeface="Arial" panose="020B0604020202020204" pitchFamily="34" charset="0"/>
            </a:endParaRP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141412" y="1956189"/>
            <a:ext cx="7029883" cy="3541714"/>
          </a:xfrm>
        </p:spPr>
        <p:txBody>
          <a:bodyPr>
            <a:normAutofit fontScale="92500" lnSpcReduction="10000"/>
          </a:bodyPr>
          <a:lstStyle/>
          <a:p>
            <a:r>
              <a:rPr lang="sv-SE" dirty="0"/>
              <a:t>2 </a:t>
            </a:r>
            <a:r>
              <a:rPr lang="sv-SE" dirty="0" err="1"/>
              <a:t>wheels</a:t>
            </a:r>
            <a:r>
              <a:rPr lang="sv-SE" dirty="0"/>
              <a:t> (</a:t>
            </a:r>
            <a:r>
              <a:rPr lang="sv-SE" dirty="0" err="1"/>
              <a:t>individual</a:t>
            </a:r>
            <a:r>
              <a:rPr lang="sv-SE" dirty="0"/>
              <a:t> motors, </a:t>
            </a:r>
            <a:r>
              <a:rPr lang="sv-SE" dirty="0" err="1"/>
              <a:t>bidirectional</a:t>
            </a:r>
            <a:r>
              <a:rPr lang="sv-SE" dirty="0" smtClean="0"/>
              <a:t>)</a:t>
            </a:r>
          </a:p>
          <a:p>
            <a:r>
              <a:rPr lang="sv-SE" dirty="0" smtClean="0"/>
              <a:t>2-line Display</a:t>
            </a:r>
          </a:p>
          <a:p>
            <a:r>
              <a:rPr lang="sv-SE" dirty="0"/>
              <a:t>3 </a:t>
            </a:r>
            <a:r>
              <a:rPr lang="sv-SE" dirty="0" err="1" smtClean="0"/>
              <a:t>Buttons</a:t>
            </a:r>
            <a:endParaRPr lang="sv-SE" dirty="0" smtClean="0"/>
          </a:p>
          <a:p>
            <a:r>
              <a:rPr lang="sv-SE" dirty="0" err="1" smtClean="0"/>
              <a:t>Buzzer</a:t>
            </a:r>
            <a:endParaRPr lang="sv-SE" dirty="0" smtClean="0"/>
          </a:p>
          <a:p>
            <a:r>
              <a:rPr lang="sv-SE" dirty="0" smtClean="0"/>
              <a:t>5 IR emitters </a:t>
            </a:r>
            <a:r>
              <a:rPr lang="sv-SE" dirty="0"/>
              <a:t>and sensors (</a:t>
            </a:r>
            <a:r>
              <a:rPr lang="sv-SE" dirty="0" err="1"/>
              <a:t>detecting</a:t>
            </a:r>
            <a:r>
              <a:rPr lang="sv-SE" dirty="0"/>
              <a:t> </a:t>
            </a:r>
            <a:r>
              <a:rPr lang="sv-SE" dirty="0" err="1"/>
              <a:t>surface</a:t>
            </a:r>
            <a:r>
              <a:rPr lang="sv-SE" dirty="0"/>
              <a:t> </a:t>
            </a:r>
            <a:r>
              <a:rPr lang="sv-SE" dirty="0" err="1" smtClean="0"/>
              <a:t>reflection</a:t>
            </a:r>
            <a:r>
              <a:rPr lang="sv-SE" dirty="0" smtClean="0"/>
              <a:t>)</a:t>
            </a:r>
            <a:endParaRPr lang="sv-SE" dirty="0" smtClean="0"/>
          </a:p>
          <a:p>
            <a:r>
              <a:rPr lang="sv-SE" dirty="0" smtClean="0"/>
              <a:t>Extra </a:t>
            </a:r>
            <a:r>
              <a:rPr lang="sv-SE" dirty="0" err="1" smtClean="0"/>
              <a:t>equipment</a:t>
            </a:r>
            <a:r>
              <a:rPr lang="sv-SE" dirty="0" smtClean="0"/>
              <a:t> on </a:t>
            </a:r>
            <a:r>
              <a:rPr lang="sv-SE" dirty="0" err="1" smtClean="0"/>
              <a:t>some</a:t>
            </a:r>
            <a:r>
              <a:rPr lang="sv-SE" dirty="0" smtClean="0"/>
              <a:t> robots</a:t>
            </a:r>
          </a:p>
          <a:p>
            <a:pPr lvl="1"/>
            <a:r>
              <a:rPr lang="sv-SE" dirty="0" err="1" smtClean="0"/>
              <a:t>Colour</a:t>
            </a:r>
            <a:r>
              <a:rPr lang="sv-SE" dirty="0" smtClean="0"/>
              <a:t> sensor and </a:t>
            </a:r>
            <a:r>
              <a:rPr lang="sv-SE" dirty="0" err="1" smtClean="0"/>
              <a:t>needle</a:t>
            </a:r>
            <a:endParaRPr lang="sv-SE" dirty="0" smtClean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931986" y="6178550"/>
            <a:ext cx="6239309" cy="365125"/>
          </a:xfrm>
        </p:spPr>
        <p:txBody>
          <a:bodyPr/>
          <a:lstStyle/>
          <a:p>
            <a:r>
              <a:rPr lang="en-US" sz="1600" cap="none" dirty="0" smtClean="0"/>
              <a:t>Volvo Group, </a:t>
            </a:r>
            <a:r>
              <a:rPr lang="en-US" sz="1600" cap="none" dirty="0"/>
              <a:t>J</a:t>
            </a:r>
            <a:r>
              <a:rPr lang="en-US" sz="1600" cap="none" dirty="0" smtClean="0"/>
              <a:t>ennifer Lärkäng</a:t>
            </a:r>
            <a:endParaRPr lang="en-US" sz="1600" cap="none" dirty="0"/>
          </a:p>
        </p:txBody>
      </p:sp>
      <p:cxnSp>
        <p:nvCxnSpPr>
          <p:cNvPr id="7" name="Rak 6"/>
          <p:cNvCxnSpPr/>
          <p:nvPr/>
        </p:nvCxnSpPr>
        <p:spPr>
          <a:xfrm>
            <a:off x="1219200" y="6111874"/>
            <a:ext cx="9732961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6" name="Bildobjekt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069" y="6248401"/>
            <a:ext cx="514348" cy="514348"/>
          </a:xfrm>
          <a:prstGeom prst="rect">
            <a:avLst/>
          </a:prstGeom>
        </p:spPr>
      </p:pic>
      <p:pic>
        <p:nvPicPr>
          <p:cNvPr id="15" name="Bildobjekt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33" y="721406"/>
            <a:ext cx="2982481" cy="2818040"/>
          </a:xfrm>
          <a:prstGeom prst="rect">
            <a:avLst/>
          </a:prstGeom>
          <a:effectLst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253450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cap="none" dirty="0" smtClean="0">
                <a:cs typeface="Arial" panose="020B0604020202020204" pitchFamily="34" charset="0"/>
              </a:rPr>
              <a:t>Robot workshop</a:t>
            </a:r>
            <a:endParaRPr lang="sv-SE" cap="none" dirty="0">
              <a:cs typeface="Arial" panose="020B0604020202020204" pitchFamily="34" charset="0"/>
            </a:endParaRP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125266" y="2016573"/>
            <a:ext cx="9905999" cy="3541714"/>
          </a:xfrm>
        </p:spPr>
        <p:txBody>
          <a:bodyPr>
            <a:normAutofit fontScale="92500" lnSpcReduction="20000"/>
          </a:bodyPr>
          <a:lstStyle/>
          <a:p>
            <a:r>
              <a:rPr lang="sv-SE" dirty="0"/>
              <a:t>Basic </a:t>
            </a:r>
            <a:r>
              <a:rPr lang="sv-SE" dirty="0" err="1"/>
              <a:t>exercises</a:t>
            </a:r>
            <a:r>
              <a:rPr lang="sv-SE" dirty="0"/>
              <a:t> to get to </a:t>
            </a:r>
            <a:r>
              <a:rPr lang="sv-SE" dirty="0" err="1"/>
              <a:t>know</a:t>
            </a:r>
            <a:r>
              <a:rPr lang="sv-SE" dirty="0"/>
              <a:t> the </a:t>
            </a:r>
            <a:r>
              <a:rPr lang="sv-SE" dirty="0" smtClean="0"/>
              <a:t>robot and C </a:t>
            </a:r>
            <a:r>
              <a:rPr lang="sv-SE" dirty="0" err="1" smtClean="0"/>
              <a:t>programming</a:t>
            </a:r>
            <a:endParaRPr lang="sv-SE" dirty="0"/>
          </a:p>
          <a:p>
            <a:r>
              <a:rPr lang="sv-SE" dirty="0" err="1"/>
              <a:t>Track</a:t>
            </a:r>
            <a:r>
              <a:rPr lang="sv-SE" dirty="0"/>
              <a:t> for </a:t>
            </a:r>
            <a:r>
              <a:rPr lang="sv-SE" dirty="0" err="1"/>
              <a:t>staying</a:t>
            </a:r>
            <a:r>
              <a:rPr lang="sv-SE" dirty="0"/>
              <a:t> inside an area</a:t>
            </a:r>
          </a:p>
          <a:p>
            <a:r>
              <a:rPr lang="sv-SE" dirty="0" err="1"/>
              <a:t>Track</a:t>
            </a:r>
            <a:r>
              <a:rPr lang="sv-SE" dirty="0"/>
              <a:t> for </a:t>
            </a:r>
            <a:r>
              <a:rPr lang="sv-SE" dirty="0" err="1"/>
              <a:t>line</a:t>
            </a:r>
            <a:r>
              <a:rPr lang="sv-SE" dirty="0"/>
              <a:t> </a:t>
            </a:r>
            <a:r>
              <a:rPr lang="sv-SE" dirty="0" err="1" smtClean="0"/>
              <a:t>following</a:t>
            </a:r>
            <a:endParaRPr lang="sv-SE" dirty="0" smtClean="0"/>
          </a:p>
          <a:p>
            <a:pPr lvl="1"/>
            <a:r>
              <a:rPr lang="sv-SE" dirty="0" err="1" smtClean="0"/>
              <a:t>Follow</a:t>
            </a:r>
            <a:r>
              <a:rPr lang="sv-SE" dirty="0" smtClean="0"/>
              <a:t> the </a:t>
            </a:r>
            <a:r>
              <a:rPr lang="sv-SE" dirty="0" err="1" smtClean="0"/>
              <a:t>line</a:t>
            </a:r>
            <a:endParaRPr lang="sv-SE" dirty="0" smtClean="0"/>
          </a:p>
          <a:p>
            <a:pPr lvl="1"/>
            <a:r>
              <a:rPr lang="sv-SE" dirty="0" smtClean="0"/>
              <a:t>Go as fast as </a:t>
            </a:r>
            <a:r>
              <a:rPr lang="sv-SE" dirty="0" err="1" smtClean="0"/>
              <a:t>you</a:t>
            </a:r>
            <a:r>
              <a:rPr lang="sv-SE" dirty="0" smtClean="0"/>
              <a:t> </a:t>
            </a:r>
            <a:r>
              <a:rPr lang="sv-SE" dirty="0" err="1" smtClean="0"/>
              <a:t>can</a:t>
            </a:r>
            <a:r>
              <a:rPr lang="sv-SE" dirty="0" smtClean="0"/>
              <a:t> </a:t>
            </a:r>
            <a:r>
              <a:rPr lang="sv-SE" dirty="0" err="1" smtClean="0"/>
              <a:t>around</a:t>
            </a:r>
            <a:r>
              <a:rPr lang="sv-SE" dirty="0" smtClean="0"/>
              <a:t> the </a:t>
            </a:r>
            <a:r>
              <a:rPr lang="sv-SE" dirty="0" err="1" smtClean="0"/>
              <a:t>track</a:t>
            </a:r>
            <a:endParaRPr lang="sv-SE" dirty="0"/>
          </a:p>
          <a:p>
            <a:pPr lvl="1"/>
            <a:r>
              <a:rPr lang="sv-SE" dirty="0" err="1" smtClean="0"/>
              <a:t>Find</a:t>
            </a:r>
            <a:r>
              <a:rPr lang="sv-SE" dirty="0" smtClean="0"/>
              <a:t> markers and pop </a:t>
            </a:r>
            <a:r>
              <a:rPr lang="sv-SE" dirty="0" err="1" smtClean="0"/>
              <a:t>baloons</a:t>
            </a:r>
            <a:endParaRPr lang="sv-SE" dirty="0" smtClean="0"/>
          </a:p>
          <a:p>
            <a:r>
              <a:rPr lang="sv-SE" dirty="0" err="1" smtClean="0"/>
              <a:t>Labyrinth</a:t>
            </a:r>
            <a:endParaRPr lang="sv-SE" dirty="0" smtClean="0"/>
          </a:p>
          <a:p>
            <a:r>
              <a:rPr lang="sv-SE" dirty="0" err="1" smtClean="0"/>
              <a:t>Anything</a:t>
            </a:r>
            <a:r>
              <a:rPr lang="sv-SE" dirty="0" smtClean="0"/>
              <a:t> </a:t>
            </a:r>
            <a:r>
              <a:rPr lang="sv-SE" dirty="0" err="1" smtClean="0"/>
              <a:t>else</a:t>
            </a:r>
            <a:r>
              <a:rPr lang="sv-SE" dirty="0" smtClean="0"/>
              <a:t> </a:t>
            </a:r>
            <a:r>
              <a:rPr lang="sv-SE" dirty="0" err="1" smtClean="0"/>
              <a:t>you</a:t>
            </a:r>
            <a:r>
              <a:rPr lang="sv-SE" dirty="0" smtClean="0"/>
              <a:t> </a:t>
            </a:r>
            <a:r>
              <a:rPr lang="sv-SE" dirty="0" err="1" smtClean="0"/>
              <a:t>might</a:t>
            </a:r>
            <a:r>
              <a:rPr lang="sv-SE" dirty="0" smtClean="0"/>
              <a:t> </a:t>
            </a:r>
            <a:r>
              <a:rPr lang="sv-SE" dirty="0" err="1" smtClean="0"/>
              <a:t>want</a:t>
            </a:r>
            <a:r>
              <a:rPr lang="sv-SE" dirty="0" smtClean="0"/>
              <a:t> to do </a:t>
            </a:r>
            <a:r>
              <a:rPr lang="sv-SE" dirty="0" err="1"/>
              <a:t>with</a:t>
            </a:r>
            <a:r>
              <a:rPr lang="sv-SE" dirty="0"/>
              <a:t> the robot! </a:t>
            </a:r>
            <a:r>
              <a:rPr lang="sv-SE" dirty="0" smtClean="0">
                <a:sym typeface="Wingdings" panose="05000000000000000000" pitchFamily="2" charset="2"/>
              </a:rPr>
              <a:t></a:t>
            </a:r>
          </a:p>
          <a:p>
            <a:pPr lvl="2"/>
            <a:endParaRPr lang="sv-SE" dirty="0" smtClean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931986" y="6178550"/>
            <a:ext cx="6239309" cy="365125"/>
          </a:xfrm>
        </p:spPr>
        <p:txBody>
          <a:bodyPr/>
          <a:lstStyle/>
          <a:p>
            <a:r>
              <a:rPr lang="en-US" sz="1600" cap="none" dirty="0" smtClean="0"/>
              <a:t>Volvo Group, </a:t>
            </a:r>
            <a:r>
              <a:rPr lang="en-US" sz="1600" cap="none" dirty="0"/>
              <a:t>J</a:t>
            </a:r>
            <a:r>
              <a:rPr lang="en-US" sz="1600" cap="none" dirty="0" smtClean="0"/>
              <a:t>ennifer Lärkäng</a:t>
            </a:r>
            <a:endParaRPr lang="en-US" sz="1600" cap="none" dirty="0"/>
          </a:p>
        </p:txBody>
      </p:sp>
      <p:cxnSp>
        <p:nvCxnSpPr>
          <p:cNvPr id="7" name="Rak 6"/>
          <p:cNvCxnSpPr/>
          <p:nvPr/>
        </p:nvCxnSpPr>
        <p:spPr>
          <a:xfrm>
            <a:off x="1219200" y="6111874"/>
            <a:ext cx="9732961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6" name="Bildobjekt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069" y="6248401"/>
            <a:ext cx="514348" cy="514348"/>
          </a:xfrm>
          <a:prstGeom prst="rect">
            <a:avLst/>
          </a:prstGeom>
        </p:spPr>
      </p:pic>
      <p:pic>
        <p:nvPicPr>
          <p:cNvPr id="8" name="Bildobjekt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33" y="721406"/>
            <a:ext cx="2982481" cy="2818040"/>
          </a:xfrm>
          <a:prstGeom prst="rect">
            <a:avLst/>
          </a:prstGeom>
          <a:effectLst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3820105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cap="none" dirty="0" smtClean="0">
                <a:cs typeface="Arial" panose="020B0604020202020204" pitchFamily="34" charset="0"/>
              </a:rPr>
              <a:t>Robot workshop</a:t>
            </a:r>
            <a:endParaRPr lang="sv-SE" cap="none" dirty="0">
              <a:cs typeface="Arial" panose="020B0604020202020204" pitchFamily="34" charset="0"/>
            </a:endParaRP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141412" y="2001837"/>
            <a:ext cx="9905999" cy="3541714"/>
          </a:xfrm>
        </p:spPr>
        <p:txBody>
          <a:bodyPr>
            <a:normAutofit fontScale="92500" lnSpcReduction="20000"/>
          </a:bodyPr>
          <a:lstStyle/>
          <a:p>
            <a:r>
              <a:rPr lang="sv-SE" dirty="0"/>
              <a:t>10 </a:t>
            </a:r>
            <a:r>
              <a:rPr lang="sv-SE" dirty="0" err="1"/>
              <a:t>groups</a:t>
            </a:r>
            <a:r>
              <a:rPr lang="sv-SE" dirty="0"/>
              <a:t>, 4 persons in </a:t>
            </a:r>
            <a:r>
              <a:rPr lang="sv-SE" dirty="0" err="1" smtClean="0"/>
              <a:t>each</a:t>
            </a:r>
            <a:endParaRPr lang="sv-SE" dirty="0" smtClean="0"/>
          </a:p>
          <a:p>
            <a:r>
              <a:rPr lang="sv-SE" dirty="0" err="1" smtClean="0"/>
              <a:t>One</a:t>
            </a:r>
            <a:r>
              <a:rPr lang="sv-SE" dirty="0" smtClean="0"/>
              <a:t> robot per </a:t>
            </a:r>
            <a:r>
              <a:rPr lang="sv-SE" dirty="0" err="1" smtClean="0"/>
              <a:t>group</a:t>
            </a:r>
            <a:endParaRPr lang="sv-SE" dirty="0" smtClean="0"/>
          </a:p>
          <a:p>
            <a:r>
              <a:rPr lang="sv-SE" dirty="0" smtClean="0"/>
              <a:t>5 </a:t>
            </a:r>
            <a:r>
              <a:rPr lang="sv-SE" dirty="0" err="1" smtClean="0"/>
              <a:t>of</a:t>
            </a:r>
            <a:r>
              <a:rPr lang="sv-SE" dirty="0" smtClean="0"/>
              <a:t> the robots </a:t>
            </a:r>
            <a:r>
              <a:rPr lang="sv-SE" dirty="0" err="1" smtClean="0"/>
              <a:t>have</a:t>
            </a:r>
            <a:r>
              <a:rPr lang="sv-SE" dirty="0" smtClean="0"/>
              <a:t> the extra </a:t>
            </a:r>
            <a:r>
              <a:rPr lang="sv-SE" dirty="0" err="1" smtClean="0"/>
              <a:t>equipment</a:t>
            </a:r>
            <a:endParaRPr lang="sv-SE" dirty="0"/>
          </a:p>
          <a:p>
            <a:r>
              <a:rPr lang="sv-SE" dirty="0" err="1" smtClean="0"/>
              <a:t>Virtual</a:t>
            </a:r>
            <a:r>
              <a:rPr lang="sv-SE" dirty="0" smtClean="0"/>
              <a:t> </a:t>
            </a:r>
            <a:r>
              <a:rPr lang="sv-SE" dirty="0" err="1"/>
              <a:t>machine</a:t>
            </a:r>
            <a:r>
              <a:rPr lang="sv-SE" dirty="0"/>
              <a:t> </a:t>
            </a:r>
            <a:r>
              <a:rPr lang="sv-SE" dirty="0" err="1"/>
              <a:t>with</a:t>
            </a:r>
            <a:r>
              <a:rPr lang="sv-SE" dirty="0"/>
              <a:t> the </a:t>
            </a:r>
            <a:r>
              <a:rPr lang="sv-SE" dirty="0" err="1"/>
              <a:t>programming</a:t>
            </a:r>
            <a:r>
              <a:rPr lang="sv-SE" dirty="0"/>
              <a:t> </a:t>
            </a:r>
            <a:r>
              <a:rPr lang="sv-SE" dirty="0" err="1" smtClean="0"/>
              <a:t>environment</a:t>
            </a:r>
            <a:endParaRPr lang="sv-SE" dirty="0" smtClean="0"/>
          </a:p>
          <a:p>
            <a:pPr lvl="1"/>
            <a:r>
              <a:rPr lang="sv-SE" dirty="0" smtClean="0"/>
              <a:t>Linux</a:t>
            </a:r>
          </a:p>
          <a:p>
            <a:pPr lvl="1"/>
            <a:r>
              <a:rPr lang="sv-SE" dirty="0" err="1" smtClean="0"/>
              <a:t>Easy</a:t>
            </a:r>
            <a:r>
              <a:rPr lang="sv-SE" dirty="0" smtClean="0"/>
              <a:t> to </a:t>
            </a:r>
            <a:r>
              <a:rPr lang="sv-SE" dirty="0" err="1" smtClean="0"/>
              <a:t>use</a:t>
            </a:r>
            <a:endParaRPr lang="sv-SE" dirty="0" smtClean="0"/>
          </a:p>
          <a:p>
            <a:pPr lvl="1"/>
            <a:r>
              <a:rPr lang="sv-SE" dirty="0" smtClean="0"/>
              <a:t>For </a:t>
            </a:r>
            <a:r>
              <a:rPr lang="sv-SE" dirty="0" err="1" smtClean="0"/>
              <a:t>quick</a:t>
            </a:r>
            <a:r>
              <a:rPr lang="sv-SE" dirty="0" smtClean="0"/>
              <a:t> installation</a:t>
            </a:r>
            <a:endParaRPr lang="sv-SE" dirty="0"/>
          </a:p>
          <a:p>
            <a:r>
              <a:rPr lang="sv-SE" dirty="0"/>
              <a:t>Extensive </a:t>
            </a:r>
            <a:r>
              <a:rPr lang="sv-SE" dirty="0" err="1"/>
              <a:t>Sample</a:t>
            </a:r>
            <a:r>
              <a:rPr lang="sv-SE" dirty="0"/>
              <a:t> </a:t>
            </a:r>
            <a:r>
              <a:rPr lang="sv-SE" dirty="0" err="1" smtClean="0"/>
              <a:t>code</a:t>
            </a:r>
            <a:r>
              <a:rPr lang="sv-SE" dirty="0" smtClean="0"/>
              <a:t> to get </a:t>
            </a:r>
            <a:r>
              <a:rPr lang="sv-SE" dirty="0" err="1" smtClean="0"/>
              <a:t>started</a:t>
            </a:r>
            <a:r>
              <a:rPr lang="sv-SE" dirty="0" smtClean="0"/>
              <a:t> </a:t>
            </a:r>
            <a:r>
              <a:rPr lang="sv-SE" dirty="0" err="1" smtClean="0"/>
              <a:t>quickly</a:t>
            </a:r>
            <a:endParaRPr lang="sv-SE" dirty="0" smtClean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931986" y="6178550"/>
            <a:ext cx="6239309" cy="365125"/>
          </a:xfrm>
        </p:spPr>
        <p:txBody>
          <a:bodyPr/>
          <a:lstStyle/>
          <a:p>
            <a:r>
              <a:rPr lang="en-US" sz="1600" cap="none" dirty="0" smtClean="0"/>
              <a:t>Volvo Group, </a:t>
            </a:r>
            <a:r>
              <a:rPr lang="en-US" sz="1600" cap="none" dirty="0"/>
              <a:t>J</a:t>
            </a:r>
            <a:r>
              <a:rPr lang="en-US" sz="1600" cap="none" dirty="0" smtClean="0"/>
              <a:t>ennifer Lärkäng</a:t>
            </a:r>
            <a:endParaRPr lang="en-US" sz="1600" cap="none" dirty="0"/>
          </a:p>
        </p:txBody>
      </p:sp>
      <p:cxnSp>
        <p:nvCxnSpPr>
          <p:cNvPr id="7" name="Rak 6"/>
          <p:cNvCxnSpPr/>
          <p:nvPr/>
        </p:nvCxnSpPr>
        <p:spPr>
          <a:xfrm>
            <a:off x="1219200" y="6111874"/>
            <a:ext cx="9732961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6" name="Bildobjekt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069" y="6248401"/>
            <a:ext cx="514348" cy="514348"/>
          </a:xfrm>
          <a:prstGeom prst="rect">
            <a:avLst/>
          </a:prstGeom>
        </p:spPr>
      </p:pic>
      <p:pic>
        <p:nvPicPr>
          <p:cNvPr id="8" name="Bildobjekt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33" y="721406"/>
            <a:ext cx="2982481" cy="2818040"/>
          </a:xfrm>
          <a:prstGeom prst="rect">
            <a:avLst/>
          </a:prstGeom>
          <a:effectLst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3833803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cap="none" dirty="0" smtClean="0">
                <a:cs typeface="Arial" panose="020B0604020202020204" pitchFamily="34" charset="0"/>
              </a:rPr>
              <a:t>Interface</a:t>
            </a:r>
            <a:endParaRPr lang="sv-SE" cap="none" dirty="0">
              <a:cs typeface="Arial" panose="020B0604020202020204" pitchFamily="34" charset="0"/>
            </a:endParaRP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141412" y="1743075"/>
            <a:ext cx="8571931" cy="4140140"/>
          </a:xfrm>
        </p:spPr>
        <p:txBody>
          <a:bodyPr>
            <a:normAutofit fontScale="92500"/>
          </a:bodyPr>
          <a:lstStyle/>
          <a:p>
            <a:r>
              <a:rPr lang="sv-SE" dirty="0" err="1">
                <a:sym typeface="Wingdings" panose="05000000000000000000" pitchFamily="2" charset="2"/>
              </a:rPr>
              <a:t>You</a:t>
            </a:r>
            <a:r>
              <a:rPr lang="sv-SE" dirty="0">
                <a:sym typeface="Wingdings" panose="05000000000000000000" pitchFamily="2" charset="2"/>
              </a:rPr>
              <a:t> </a:t>
            </a:r>
            <a:r>
              <a:rPr lang="sv-SE" dirty="0" err="1">
                <a:sym typeface="Wingdings" panose="05000000000000000000" pitchFamily="2" charset="2"/>
              </a:rPr>
              <a:t>will</a:t>
            </a:r>
            <a:r>
              <a:rPr lang="sv-SE" dirty="0">
                <a:sym typeface="Wingdings" panose="05000000000000000000" pitchFamily="2" charset="2"/>
              </a:rPr>
              <a:t> get </a:t>
            </a:r>
            <a:r>
              <a:rPr lang="sv-SE" dirty="0" err="1">
                <a:sym typeface="Wingdings" panose="05000000000000000000" pitchFamily="2" charset="2"/>
              </a:rPr>
              <a:t>this</a:t>
            </a:r>
            <a:r>
              <a:rPr lang="sv-SE" dirty="0">
                <a:sym typeface="Wingdings" panose="05000000000000000000" pitchFamily="2" charset="2"/>
              </a:rPr>
              <a:t> presentation as a </a:t>
            </a:r>
            <a:r>
              <a:rPr lang="sv-SE" dirty="0" err="1">
                <a:sym typeface="Wingdings" panose="05000000000000000000" pitchFamily="2" charset="2"/>
              </a:rPr>
              <a:t>file</a:t>
            </a:r>
            <a:endParaRPr lang="sv-SE" dirty="0">
              <a:sym typeface="Wingdings" panose="05000000000000000000" pitchFamily="2" charset="2"/>
            </a:endParaRPr>
          </a:p>
          <a:p>
            <a:pPr lvl="1"/>
            <a:r>
              <a:rPr lang="sv-SE" dirty="0">
                <a:sym typeface="Wingdings" panose="05000000000000000000" pitchFamily="2" charset="2"/>
              </a:rPr>
              <a:t>No </a:t>
            </a:r>
            <a:r>
              <a:rPr lang="sv-SE" dirty="0" err="1">
                <a:sym typeface="Wingdings" panose="05000000000000000000" pitchFamily="2" charset="2"/>
              </a:rPr>
              <a:t>need</a:t>
            </a:r>
            <a:r>
              <a:rPr lang="sv-SE" dirty="0">
                <a:sym typeface="Wingdings" panose="05000000000000000000" pitchFamily="2" charset="2"/>
              </a:rPr>
              <a:t> to </a:t>
            </a:r>
            <a:r>
              <a:rPr lang="sv-SE" dirty="0" err="1" smtClean="0">
                <a:sym typeface="Wingdings" panose="05000000000000000000" pitchFamily="2" charset="2"/>
              </a:rPr>
              <a:t>remember</a:t>
            </a:r>
            <a:r>
              <a:rPr lang="sv-SE" dirty="0" smtClean="0">
                <a:sym typeface="Wingdings" panose="05000000000000000000" pitchFamily="2" charset="2"/>
              </a:rPr>
              <a:t> </a:t>
            </a:r>
            <a:r>
              <a:rPr lang="sv-SE" dirty="0" err="1" smtClean="0">
                <a:sym typeface="Wingdings" panose="05000000000000000000" pitchFamily="2" charset="2"/>
              </a:rPr>
              <a:t>everything</a:t>
            </a:r>
            <a:endParaRPr lang="sv-SE" dirty="0" smtClean="0">
              <a:sym typeface="Wingdings" panose="05000000000000000000" pitchFamily="2" charset="2"/>
            </a:endParaRPr>
          </a:p>
          <a:p>
            <a:r>
              <a:rPr lang="sv-SE" dirty="0" err="1" smtClean="0"/>
              <a:t>Functions</a:t>
            </a:r>
            <a:endParaRPr lang="sv-SE" dirty="0" smtClean="0"/>
          </a:p>
          <a:p>
            <a:pPr lvl="1"/>
            <a:r>
              <a:rPr lang="sv-SE" dirty="0"/>
              <a:t>Set </a:t>
            </a:r>
            <a:r>
              <a:rPr lang="sv-SE" dirty="0" smtClean="0"/>
              <a:t>motor speed</a:t>
            </a:r>
            <a:endParaRPr lang="sv-SE" dirty="0"/>
          </a:p>
          <a:p>
            <a:pPr lvl="1"/>
            <a:r>
              <a:rPr lang="sv-SE" dirty="0" err="1" smtClean="0"/>
              <a:t>Write</a:t>
            </a:r>
            <a:r>
              <a:rPr lang="sv-SE" dirty="0" smtClean="0"/>
              <a:t> to the display</a:t>
            </a:r>
          </a:p>
          <a:p>
            <a:pPr lvl="1"/>
            <a:r>
              <a:rPr lang="sv-SE" dirty="0" smtClean="0"/>
              <a:t>Make sounds </a:t>
            </a:r>
            <a:r>
              <a:rPr lang="sv-SE" dirty="0" err="1"/>
              <a:t>with</a:t>
            </a:r>
            <a:r>
              <a:rPr lang="sv-SE" dirty="0"/>
              <a:t> </a:t>
            </a:r>
            <a:r>
              <a:rPr lang="sv-SE" dirty="0" smtClean="0"/>
              <a:t>the </a:t>
            </a:r>
            <a:r>
              <a:rPr lang="sv-SE" dirty="0" err="1" smtClean="0"/>
              <a:t>buzzer</a:t>
            </a:r>
            <a:endParaRPr lang="sv-SE" dirty="0" smtClean="0"/>
          </a:p>
          <a:p>
            <a:pPr lvl="1"/>
            <a:r>
              <a:rPr lang="sv-SE" dirty="0" smtClean="0"/>
              <a:t>Get </a:t>
            </a:r>
            <a:r>
              <a:rPr lang="sv-SE" dirty="0" err="1" smtClean="0"/>
              <a:t>brightness</a:t>
            </a:r>
            <a:r>
              <a:rPr lang="sv-SE" dirty="0" smtClean="0"/>
              <a:t> sensor </a:t>
            </a:r>
            <a:r>
              <a:rPr lang="sv-SE" dirty="0" err="1" smtClean="0"/>
              <a:t>values</a:t>
            </a:r>
            <a:r>
              <a:rPr lang="sv-SE" dirty="0" smtClean="0"/>
              <a:t> (</a:t>
            </a:r>
            <a:r>
              <a:rPr lang="sv-SE" dirty="0" err="1" smtClean="0"/>
              <a:t>estimated</a:t>
            </a:r>
            <a:r>
              <a:rPr lang="sv-SE" dirty="0" smtClean="0"/>
              <a:t> </a:t>
            </a:r>
            <a:r>
              <a:rPr lang="sv-SE" dirty="0" err="1" smtClean="0"/>
              <a:t>angle</a:t>
            </a:r>
            <a:r>
              <a:rPr lang="sv-SE" dirty="0" smtClean="0"/>
              <a:t> to a black </a:t>
            </a:r>
            <a:r>
              <a:rPr lang="sv-SE" dirty="0" err="1" smtClean="0"/>
              <a:t>line</a:t>
            </a:r>
            <a:r>
              <a:rPr lang="sv-SE" dirty="0" smtClean="0"/>
              <a:t> on </a:t>
            </a:r>
            <a:r>
              <a:rPr lang="sv-SE" dirty="0" err="1" smtClean="0"/>
              <a:t>white</a:t>
            </a:r>
            <a:r>
              <a:rPr lang="sv-SE" dirty="0" smtClean="0"/>
              <a:t> </a:t>
            </a:r>
            <a:r>
              <a:rPr lang="sv-SE" dirty="0" err="1" smtClean="0"/>
              <a:t>surface</a:t>
            </a:r>
            <a:r>
              <a:rPr lang="sv-SE" dirty="0" smtClean="0"/>
              <a:t>)</a:t>
            </a:r>
          </a:p>
          <a:p>
            <a:pPr lvl="1"/>
            <a:r>
              <a:rPr lang="sv-SE" dirty="0" smtClean="0"/>
              <a:t>Read </a:t>
            </a:r>
            <a:r>
              <a:rPr lang="sv-SE" dirty="0" err="1" smtClean="0"/>
              <a:t>colour</a:t>
            </a:r>
            <a:r>
              <a:rPr lang="sv-SE" dirty="0" smtClean="0"/>
              <a:t> sensor</a:t>
            </a:r>
          </a:p>
          <a:p>
            <a:r>
              <a:rPr lang="sv-SE" dirty="0" smtClean="0"/>
              <a:t>All </a:t>
            </a:r>
            <a:r>
              <a:rPr lang="sv-SE" dirty="0" err="1" smtClean="0"/>
              <a:t>are</a:t>
            </a:r>
            <a:r>
              <a:rPr lang="sv-SE" dirty="0" smtClean="0"/>
              <a:t> </a:t>
            </a:r>
            <a:r>
              <a:rPr lang="sv-SE" dirty="0" err="1" smtClean="0"/>
              <a:t>used</a:t>
            </a:r>
            <a:r>
              <a:rPr lang="sv-SE" dirty="0" smtClean="0"/>
              <a:t> in the </a:t>
            </a:r>
            <a:r>
              <a:rPr lang="sv-SE" dirty="0" err="1" smtClean="0"/>
              <a:t>basic</a:t>
            </a:r>
            <a:r>
              <a:rPr lang="sv-SE" dirty="0" smtClean="0"/>
              <a:t> </a:t>
            </a:r>
            <a:r>
              <a:rPr lang="sv-SE" dirty="0" err="1" smtClean="0"/>
              <a:t>exercises</a:t>
            </a:r>
            <a:r>
              <a:rPr lang="sv-SE" dirty="0" smtClean="0"/>
              <a:t> (</a:t>
            </a:r>
            <a:r>
              <a:rPr lang="sv-SE" dirty="0" err="1" smtClean="0"/>
              <a:t>except</a:t>
            </a:r>
            <a:r>
              <a:rPr lang="sv-SE" dirty="0" smtClean="0"/>
              <a:t> </a:t>
            </a:r>
            <a:r>
              <a:rPr lang="sv-SE" dirty="0" err="1" smtClean="0"/>
              <a:t>reading</a:t>
            </a:r>
            <a:r>
              <a:rPr lang="sv-SE" dirty="0" smtClean="0"/>
              <a:t> the </a:t>
            </a:r>
            <a:r>
              <a:rPr lang="sv-SE" dirty="0" err="1" smtClean="0"/>
              <a:t>colour</a:t>
            </a:r>
            <a:r>
              <a:rPr lang="sv-SE" dirty="0" smtClean="0"/>
              <a:t> sensor)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931986" y="6178550"/>
            <a:ext cx="6239309" cy="365125"/>
          </a:xfrm>
        </p:spPr>
        <p:txBody>
          <a:bodyPr/>
          <a:lstStyle/>
          <a:p>
            <a:r>
              <a:rPr lang="en-US" sz="1600" cap="none" dirty="0" smtClean="0"/>
              <a:t>Volvo Group, </a:t>
            </a:r>
            <a:r>
              <a:rPr lang="en-US" sz="1600" cap="none" dirty="0"/>
              <a:t>J</a:t>
            </a:r>
            <a:r>
              <a:rPr lang="en-US" sz="1600" cap="none" dirty="0" smtClean="0"/>
              <a:t>ennifer Lärkäng</a:t>
            </a:r>
            <a:endParaRPr lang="en-US" sz="1600" cap="none" dirty="0"/>
          </a:p>
        </p:txBody>
      </p:sp>
      <p:cxnSp>
        <p:nvCxnSpPr>
          <p:cNvPr id="7" name="Rak 6"/>
          <p:cNvCxnSpPr/>
          <p:nvPr/>
        </p:nvCxnSpPr>
        <p:spPr>
          <a:xfrm>
            <a:off x="1219200" y="6111874"/>
            <a:ext cx="9732961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6" name="Bildobjekt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069" y="6248401"/>
            <a:ext cx="514348" cy="514348"/>
          </a:xfrm>
          <a:prstGeom prst="rect">
            <a:avLst/>
          </a:prstGeom>
        </p:spPr>
      </p:pic>
      <p:pic>
        <p:nvPicPr>
          <p:cNvPr id="8" name="Bildobjekt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33" y="721406"/>
            <a:ext cx="2982481" cy="2818040"/>
          </a:xfrm>
          <a:prstGeom prst="rect">
            <a:avLst/>
          </a:prstGeom>
          <a:effectLst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2623393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cap="none" dirty="0" err="1" smtClean="0">
                <a:cs typeface="Arial" panose="020B0604020202020204" pitchFamily="34" charset="0"/>
              </a:rPr>
              <a:t>Using</a:t>
            </a:r>
            <a:r>
              <a:rPr lang="sv-SE" cap="none" dirty="0" smtClean="0">
                <a:cs typeface="Arial" panose="020B0604020202020204" pitchFamily="34" charset="0"/>
              </a:rPr>
              <a:t> the </a:t>
            </a:r>
            <a:r>
              <a:rPr lang="sv-SE" cap="none" dirty="0" err="1" smtClean="0">
                <a:cs typeface="Arial" panose="020B0604020202020204" pitchFamily="34" charset="0"/>
              </a:rPr>
              <a:t>environment</a:t>
            </a:r>
            <a:endParaRPr lang="sv-SE" cap="none" dirty="0">
              <a:cs typeface="Arial" panose="020B0604020202020204" pitchFamily="34" charset="0"/>
            </a:endParaRP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141413" y="2180474"/>
            <a:ext cx="8114730" cy="3541714"/>
          </a:xfrm>
        </p:spPr>
        <p:txBody>
          <a:bodyPr>
            <a:normAutofit/>
          </a:bodyPr>
          <a:lstStyle/>
          <a:p>
            <a:r>
              <a:rPr lang="sv-SE" dirty="0" smtClean="0"/>
              <a:t>Get it on a USB stick</a:t>
            </a:r>
          </a:p>
          <a:p>
            <a:r>
              <a:rPr lang="sv-SE" dirty="0" smtClean="0"/>
              <a:t>Works on Windows and </a:t>
            </a:r>
            <a:r>
              <a:rPr lang="sv-SE" dirty="0" smtClean="0"/>
              <a:t>MAC</a:t>
            </a:r>
            <a:endParaRPr lang="sv-SE" dirty="0" smtClean="0"/>
          </a:p>
          <a:p>
            <a:r>
              <a:rPr lang="sv-SE" dirty="0" err="1" smtClean="0"/>
              <a:t>Install</a:t>
            </a:r>
            <a:r>
              <a:rPr lang="sv-SE" dirty="0" smtClean="0"/>
              <a:t> </a:t>
            </a:r>
            <a:r>
              <a:rPr lang="sv-SE" dirty="0" err="1" smtClean="0"/>
              <a:t>VMWarePlayer</a:t>
            </a:r>
            <a:r>
              <a:rPr lang="sv-SE" dirty="0" smtClean="0"/>
              <a:t> or </a:t>
            </a:r>
            <a:r>
              <a:rPr lang="sv-SE" dirty="0" err="1" smtClean="0"/>
              <a:t>VMWare</a:t>
            </a:r>
            <a:r>
              <a:rPr lang="sv-SE" dirty="0" smtClean="0"/>
              <a:t> Fusion</a:t>
            </a:r>
            <a:endParaRPr lang="sv-SE" dirty="0" smtClean="0"/>
          </a:p>
          <a:p>
            <a:r>
              <a:rPr lang="sv-SE" dirty="0" smtClean="0"/>
              <a:t>Copy the </a:t>
            </a:r>
            <a:r>
              <a:rPr lang="sv-SE" dirty="0" err="1" smtClean="0"/>
              <a:t>Virtual</a:t>
            </a:r>
            <a:r>
              <a:rPr lang="sv-SE" dirty="0" smtClean="0"/>
              <a:t> </a:t>
            </a:r>
            <a:r>
              <a:rPr lang="sv-SE" dirty="0" err="1" smtClean="0"/>
              <a:t>machine</a:t>
            </a:r>
            <a:r>
              <a:rPr lang="sv-SE" dirty="0" smtClean="0"/>
              <a:t> </a:t>
            </a:r>
            <a:r>
              <a:rPr lang="sv-SE" dirty="0" err="1" smtClean="0"/>
              <a:t>file</a:t>
            </a:r>
            <a:r>
              <a:rPr lang="sv-SE" dirty="0"/>
              <a:t> </a:t>
            </a:r>
            <a:r>
              <a:rPr lang="sv-SE" dirty="0" smtClean="0"/>
              <a:t>and start it from </a:t>
            </a:r>
            <a:r>
              <a:rPr lang="sv-SE" dirty="0" err="1" smtClean="0"/>
              <a:t>VMWarePlayer</a:t>
            </a:r>
            <a:endParaRPr lang="sv-SE" dirty="0" smtClean="0"/>
          </a:p>
          <a:p>
            <a:r>
              <a:rPr lang="sv-SE" dirty="0" smtClean="0"/>
              <a:t>Demo…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931986" y="6178550"/>
            <a:ext cx="6239309" cy="365125"/>
          </a:xfrm>
        </p:spPr>
        <p:txBody>
          <a:bodyPr/>
          <a:lstStyle/>
          <a:p>
            <a:r>
              <a:rPr lang="en-US" sz="1600" cap="none" dirty="0" smtClean="0"/>
              <a:t>Volvo Group, </a:t>
            </a:r>
            <a:r>
              <a:rPr lang="en-US" sz="1600" cap="none" dirty="0"/>
              <a:t>J</a:t>
            </a:r>
            <a:r>
              <a:rPr lang="en-US" sz="1600" cap="none" dirty="0" smtClean="0"/>
              <a:t>ennifer Lärkäng</a:t>
            </a:r>
            <a:endParaRPr lang="en-US" sz="1600" cap="none" dirty="0"/>
          </a:p>
        </p:txBody>
      </p:sp>
      <p:cxnSp>
        <p:nvCxnSpPr>
          <p:cNvPr id="7" name="Rak 6"/>
          <p:cNvCxnSpPr/>
          <p:nvPr/>
        </p:nvCxnSpPr>
        <p:spPr>
          <a:xfrm>
            <a:off x="1219200" y="6111874"/>
            <a:ext cx="9732961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6" name="Bildobjekt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069" y="6248401"/>
            <a:ext cx="514348" cy="514348"/>
          </a:xfrm>
          <a:prstGeom prst="rect">
            <a:avLst/>
          </a:prstGeom>
        </p:spPr>
      </p:pic>
      <p:pic>
        <p:nvPicPr>
          <p:cNvPr id="8" name="Bildobjekt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33" y="721406"/>
            <a:ext cx="2982481" cy="2818040"/>
          </a:xfrm>
          <a:prstGeom prst="rect">
            <a:avLst/>
          </a:prstGeom>
          <a:effectLst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142454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cap="none" dirty="0" err="1" smtClean="0">
                <a:cs typeface="Arial" panose="020B0604020202020204" pitchFamily="34" charset="0"/>
              </a:rPr>
              <a:t>Documentation</a:t>
            </a:r>
            <a:endParaRPr lang="sv-SE" cap="none" dirty="0">
              <a:cs typeface="Arial" panose="020B0604020202020204" pitchFamily="34" charset="0"/>
            </a:endParaRP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141413" y="2097088"/>
            <a:ext cx="9905999" cy="3541714"/>
          </a:xfrm>
        </p:spPr>
        <p:txBody>
          <a:bodyPr>
            <a:normAutofit/>
          </a:bodyPr>
          <a:lstStyle/>
          <a:p>
            <a:r>
              <a:rPr lang="sv-SE" dirty="0"/>
              <a:t>No </a:t>
            </a:r>
            <a:r>
              <a:rPr lang="sv-SE" dirty="0" err="1"/>
              <a:t>heavy</a:t>
            </a:r>
            <a:r>
              <a:rPr lang="sv-SE" dirty="0"/>
              <a:t> </a:t>
            </a:r>
            <a:r>
              <a:rPr lang="sv-SE" dirty="0" err="1"/>
              <a:t>documents</a:t>
            </a:r>
            <a:r>
              <a:rPr lang="sv-SE" dirty="0"/>
              <a:t>, </a:t>
            </a:r>
            <a:r>
              <a:rPr lang="sv-SE" dirty="0" err="1"/>
              <a:t>much</a:t>
            </a:r>
            <a:r>
              <a:rPr lang="sv-SE" dirty="0"/>
              <a:t> air and </a:t>
            </a:r>
            <a:r>
              <a:rPr lang="sv-SE" dirty="0" err="1"/>
              <a:t>figures</a:t>
            </a:r>
            <a:r>
              <a:rPr lang="sv-SE" dirty="0"/>
              <a:t> </a:t>
            </a:r>
            <a:r>
              <a:rPr lang="sv-SE" dirty="0" smtClean="0">
                <a:sym typeface="Wingdings" panose="05000000000000000000" pitchFamily="2" charset="2"/>
              </a:rPr>
              <a:t></a:t>
            </a:r>
            <a:endParaRPr lang="sv-SE" dirty="0" smtClean="0"/>
          </a:p>
          <a:p>
            <a:r>
              <a:rPr lang="sv-SE" dirty="0" smtClean="0"/>
              <a:t>Guide to the </a:t>
            </a:r>
            <a:r>
              <a:rPr lang="sv-SE" dirty="0" err="1" smtClean="0"/>
              <a:t>development</a:t>
            </a:r>
            <a:r>
              <a:rPr lang="sv-SE" dirty="0" smtClean="0"/>
              <a:t> </a:t>
            </a:r>
            <a:r>
              <a:rPr lang="sv-SE" dirty="0" err="1" smtClean="0"/>
              <a:t>environment</a:t>
            </a:r>
            <a:endParaRPr lang="sv-SE" dirty="0" smtClean="0"/>
          </a:p>
          <a:p>
            <a:r>
              <a:rPr lang="sv-SE" dirty="0" smtClean="0"/>
              <a:t>API and </a:t>
            </a:r>
            <a:r>
              <a:rPr lang="sv-SE" dirty="0" err="1" smtClean="0"/>
              <a:t>exercises</a:t>
            </a:r>
            <a:endParaRPr lang="sv-SE" dirty="0" smtClean="0"/>
          </a:p>
          <a:p>
            <a:r>
              <a:rPr lang="sv-SE" dirty="0" err="1" smtClean="0"/>
              <a:t>Getting</a:t>
            </a:r>
            <a:r>
              <a:rPr lang="sv-SE" dirty="0" smtClean="0"/>
              <a:t> </a:t>
            </a:r>
            <a:r>
              <a:rPr lang="sv-SE" dirty="0" err="1" smtClean="0"/>
              <a:t>started</a:t>
            </a:r>
            <a:r>
              <a:rPr lang="sv-SE" dirty="0" smtClean="0"/>
              <a:t> </a:t>
            </a:r>
            <a:r>
              <a:rPr lang="sv-SE" dirty="0" err="1" smtClean="0"/>
              <a:t>with</a:t>
            </a:r>
            <a:r>
              <a:rPr lang="sv-SE" dirty="0" smtClean="0"/>
              <a:t> C</a:t>
            </a:r>
          </a:p>
          <a:p>
            <a:r>
              <a:rPr lang="sv-SE" dirty="0" smtClean="0"/>
              <a:t>Hints</a:t>
            </a:r>
          </a:p>
          <a:p>
            <a:r>
              <a:rPr lang="sv-SE" dirty="0" smtClean="0"/>
              <a:t>Full </a:t>
            </a:r>
            <a:r>
              <a:rPr lang="sv-SE" dirty="0" smtClean="0"/>
              <a:t>solutions</a:t>
            </a:r>
            <a:endParaRPr lang="sv-SE" dirty="0" smtClean="0"/>
          </a:p>
          <a:p>
            <a:endParaRPr lang="sv-SE" dirty="0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931986" y="6178550"/>
            <a:ext cx="6239309" cy="365125"/>
          </a:xfrm>
        </p:spPr>
        <p:txBody>
          <a:bodyPr/>
          <a:lstStyle/>
          <a:p>
            <a:r>
              <a:rPr lang="en-US" sz="1600" cap="none" dirty="0" smtClean="0"/>
              <a:t>Volvo Group, </a:t>
            </a:r>
            <a:r>
              <a:rPr lang="en-US" sz="1600" cap="none" dirty="0"/>
              <a:t>J</a:t>
            </a:r>
            <a:r>
              <a:rPr lang="en-US" sz="1600" cap="none" dirty="0" smtClean="0"/>
              <a:t>ennifer Lärkäng</a:t>
            </a:r>
            <a:endParaRPr lang="en-US" sz="1600" cap="none" dirty="0"/>
          </a:p>
        </p:txBody>
      </p:sp>
      <p:cxnSp>
        <p:nvCxnSpPr>
          <p:cNvPr id="7" name="Rak 6"/>
          <p:cNvCxnSpPr/>
          <p:nvPr/>
        </p:nvCxnSpPr>
        <p:spPr>
          <a:xfrm>
            <a:off x="1219200" y="6111874"/>
            <a:ext cx="9732961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6" name="Bildobjekt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069" y="6248401"/>
            <a:ext cx="514348" cy="514348"/>
          </a:xfrm>
          <a:prstGeom prst="rect">
            <a:avLst/>
          </a:prstGeom>
        </p:spPr>
      </p:pic>
      <p:pic>
        <p:nvPicPr>
          <p:cNvPr id="8" name="Bildobjekt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33" y="721406"/>
            <a:ext cx="2982481" cy="2818040"/>
          </a:xfrm>
          <a:prstGeom prst="rect">
            <a:avLst/>
          </a:prstGeom>
          <a:effectLst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760212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219200" y="253202"/>
            <a:ext cx="9905998" cy="1478570"/>
          </a:xfrm>
        </p:spPr>
        <p:txBody>
          <a:bodyPr/>
          <a:lstStyle/>
          <a:p>
            <a:r>
              <a:rPr lang="sv-SE" cap="none" dirty="0" err="1" smtClean="0">
                <a:cs typeface="Arial" panose="020B0604020202020204" pitchFamily="34" charset="0"/>
              </a:rPr>
              <a:t>Getting</a:t>
            </a:r>
            <a:r>
              <a:rPr lang="sv-SE" cap="none" dirty="0" smtClean="0">
                <a:cs typeface="Arial" panose="020B0604020202020204" pitchFamily="34" charset="0"/>
              </a:rPr>
              <a:t> to </a:t>
            </a:r>
            <a:r>
              <a:rPr lang="sv-SE" cap="none" dirty="0" err="1" smtClean="0">
                <a:cs typeface="Arial" panose="020B0604020202020204" pitchFamily="34" charset="0"/>
              </a:rPr>
              <a:t>know</a:t>
            </a:r>
            <a:r>
              <a:rPr lang="sv-SE" cap="none" dirty="0" smtClean="0">
                <a:cs typeface="Arial" panose="020B0604020202020204" pitchFamily="34" charset="0"/>
              </a:rPr>
              <a:t> the robot</a:t>
            </a:r>
            <a:endParaRPr lang="sv-SE" cap="none" dirty="0">
              <a:cs typeface="Arial" panose="020B0604020202020204" pitchFamily="34" charset="0"/>
            </a:endParaRP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931986" y="6178550"/>
            <a:ext cx="6239309" cy="365125"/>
          </a:xfrm>
        </p:spPr>
        <p:txBody>
          <a:bodyPr/>
          <a:lstStyle/>
          <a:p>
            <a:r>
              <a:rPr lang="en-US" sz="1600" cap="none" dirty="0" smtClean="0"/>
              <a:t>Volvo Group, </a:t>
            </a:r>
            <a:r>
              <a:rPr lang="en-US" sz="1600" cap="none" dirty="0"/>
              <a:t>J</a:t>
            </a:r>
            <a:r>
              <a:rPr lang="en-US" sz="1600" cap="none" dirty="0" smtClean="0"/>
              <a:t>ennifer Lärkäng</a:t>
            </a:r>
            <a:endParaRPr lang="en-US" sz="1600" cap="none" dirty="0"/>
          </a:p>
        </p:txBody>
      </p:sp>
      <p:cxnSp>
        <p:nvCxnSpPr>
          <p:cNvPr id="7" name="Rak 6"/>
          <p:cNvCxnSpPr/>
          <p:nvPr/>
        </p:nvCxnSpPr>
        <p:spPr>
          <a:xfrm>
            <a:off x="1219200" y="6111874"/>
            <a:ext cx="9732961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6" name="Bildobjekt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069" y="6248401"/>
            <a:ext cx="514348" cy="514348"/>
          </a:xfrm>
          <a:prstGeom prst="rect">
            <a:avLst/>
          </a:prstGeom>
        </p:spPr>
      </p:pic>
      <p:pic>
        <p:nvPicPr>
          <p:cNvPr id="6" name="Bildobjekt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6417" y="1535199"/>
            <a:ext cx="6489448" cy="444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531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cap="none" dirty="0" smtClean="0">
                <a:cs typeface="Arial" panose="020B0604020202020204" pitchFamily="34" charset="0"/>
              </a:rPr>
              <a:t>Tips</a:t>
            </a:r>
            <a:endParaRPr lang="sv-SE" cap="none" dirty="0">
              <a:cs typeface="Arial" panose="020B0604020202020204" pitchFamily="34" charset="0"/>
            </a:endParaRP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009650" y="1838325"/>
            <a:ext cx="6819901" cy="3952876"/>
          </a:xfrm>
        </p:spPr>
        <p:txBody>
          <a:bodyPr>
            <a:normAutofit fontScale="92500" lnSpcReduction="10000"/>
          </a:bodyPr>
          <a:lstStyle/>
          <a:p>
            <a:r>
              <a:rPr lang="sv-SE" dirty="0"/>
              <a:t>If the robot </a:t>
            </a:r>
            <a:r>
              <a:rPr lang="sv-SE" dirty="0" err="1"/>
              <a:t>suddenly</a:t>
            </a:r>
            <a:r>
              <a:rPr lang="sv-SE" dirty="0"/>
              <a:t> </a:t>
            </a:r>
            <a:r>
              <a:rPr lang="sv-SE" dirty="0" smtClean="0"/>
              <a:t>stops </a:t>
            </a:r>
            <a:r>
              <a:rPr lang="sv-SE" dirty="0" err="1" smtClean="0"/>
              <a:t>seamingly</a:t>
            </a:r>
            <a:r>
              <a:rPr lang="sv-SE" dirty="0" smtClean="0"/>
              <a:t> </a:t>
            </a:r>
            <a:r>
              <a:rPr lang="sv-SE" dirty="0" err="1" smtClean="0"/>
              <a:t>without</a:t>
            </a:r>
            <a:r>
              <a:rPr lang="sv-SE" dirty="0" smtClean="0"/>
              <a:t> </a:t>
            </a:r>
            <a:r>
              <a:rPr lang="sv-SE" dirty="0" err="1" smtClean="0"/>
              <a:t>reason</a:t>
            </a:r>
            <a:endParaRPr lang="sv-SE" dirty="0"/>
          </a:p>
          <a:p>
            <a:pPr lvl="1"/>
            <a:r>
              <a:rPr lang="sv-SE" dirty="0"/>
              <a:t>new </a:t>
            </a:r>
            <a:r>
              <a:rPr lang="sv-SE" dirty="0" err="1"/>
              <a:t>batteries</a:t>
            </a:r>
            <a:r>
              <a:rPr lang="sv-SE" dirty="0"/>
              <a:t> </a:t>
            </a:r>
            <a:r>
              <a:rPr lang="sv-SE" dirty="0" err="1"/>
              <a:t>might</a:t>
            </a:r>
            <a:r>
              <a:rPr lang="sv-SE" dirty="0"/>
              <a:t> be </a:t>
            </a:r>
            <a:r>
              <a:rPr lang="sv-SE" dirty="0" err="1" smtClean="0"/>
              <a:t>needed</a:t>
            </a:r>
            <a:endParaRPr lang="sv-SE" dirty="0" smtClean="0"/>
          </a:p>
          <a:p>
            <a:r>
              <a:rPr lang="sv-SE" dirty="0" err="1" smtClean="0"/>
              <a:t>Downloading</a:t>
            </a:r>
            <a:r>
              <a:rPr lang="sv-SE" dirty="0" smtClean="0"/>
              <a:t> </a:t>
            </a:r>
            <a:r>
              <a:rPr lang="sv-SE" dirty="0" err="1" smtClean="0"/>
              <a:t>sometimes</a:t>
            </a:r>
            <a:r>
              <a:rPr lang="sv-SE" dirty="0" smtClean="0"/>
              <a:t> </a:t>
            </a:r>
            <a:r>
              <a:rPr lang="sv-SE" dirty="0" err="1" smtClean="0"/>
              <a:t>fails</a:t>
            </a:r>
            <a:r>
              <a:rPr lang="sv-SE" dirty="0" smtClean="0"/>
              <a:t> </a:t>
            </a:r>
            <a:r>
              <a:rPr lang="sv-SE" dirty="0" smtClean="0">
                <a:sym typeface="Wingdings" panose="05000000000000000000" pitchFamily="2" charset="2"/>
              </a:rPr>
              <a:t> </a:t>
            </a:r>
            <a:r>
              <a:rPr lang="sv-SE" dirty="0" smtClean="0"/>
              <a:t>, in </a:t>
            </a:r>
            <a:r>
              <a:rPr lang="sv-SE" dirty="0" err="1" smtClean="0"/>
              <a:t>that</a:t>
            </a:r>
            <a:r>
              <a:rPr lang="sv-SE" dirty="0" smtClean="0"/>
              <a:t> </a:t>
            </a:r>
            <a:r>
              <a:rPr lang="sv-SE" dirty="0" err="1" smtClean="0"/>
              <a:t>case</a:t>
            </a:r>
            <a:r>
              <a:rPr lang="sv-SE" dirty="0" smtClean="0"/>
              <a:t> try </a:t>
            </a:r>
            <a:r>
              <a:rPr lang="sv-SE" dirty="0" err="1" smtClean="0"/>
              <a:t>again</a:t>
            </a:r>
            <a:r>
              <a:rPr lang="sv-SE" dirty="0" smtClean="0"/>
              <a:t> and </a:t>
            </a:r>
            <a:r>
              <a:rPr lang="sv-SE" dirty="0" err="1" smtClean="0"/>
              <a:t>again</a:t>
            </a:r>
            <a:r>
              <a:rPr lang="sv-SE" dirty="0" smtClean="0"/>
              <a:t>… or in the </a:t>
            </a:r>
            <a:r>
              <a:rPr lang="sv-SE" dirty="0" err="1" smtClean="0"/>
              <a:t>worst</a:t>
            </a:r>
            <a:r>
              <a:rPr lang="sv-SE" dirty="0" smtClean="0"/>
              <a:t> </a:t>
            </a:r>
            <a:r>
              <a:rPr lang="sv-SE" dirty="0" err="1" smtClean="0"/>
              <a:t>case</a:t>
            </a:r>
            <a:r>
              <a:rPr lang="sv-SE" dirty="0" smtClean="0"/>
              <a:t>, </a:t>
            </a:r>
            <a:r>
              <a:rPr lang="sv-SE" dirty="0" err="1" smtClean="0"/>
              <a:t>restart</a:t>
            </a:r>
            <a:r>
              <a:rPr lang="sv-SE" dirty="0" smtClean="0"/>
              <a:t> the </a:t>
            </a:r>
            <a:r>
              <a:rPr lang="sv-SE" dirty="0" err="1" smtClean="0"/>
              <a:t>virtual</a:t>
            </a:r>
            <a:r>
              <a:rPr lang="sv-SE" dirty="0" smtClean="0"/>
              <a:t> </a:t>
            </a:r>
            <a:r>
              <a:rPr lang="sv-SE" dirty="0" err="1" smtClean="0"/>
              <a:t>machine</a:t>
            </a:r>
            <a:endParaRPr lang="sv-SE" dirty="0" smtClean="0"/>
          </a:p>
          <a:p>
            <a:r>
              <a:rPr lang="sv-SE" dirty="0" err="1" smtClean="0"/>
              <a:t>When</a:t>
            </a:r>
            <a:r>
              <a:rPr lang="sv-SE" dirty="0" smtClean="0"/>
              <a:t> </a:t>
            </a:r>
            <a:r>
              <a:rPr lang="sv-SE" dirty="0" err="1" smtClean="0"/>
              <a:t>you</a:t>
            </a:r>
            <a:r>
              <a:rPr lang="sv-SE" dirty="0" smtClean="0"/>
              <a:t> </a:t>
            </a:r>
            <a:r>
              <a:rPr lang="sv-SE" dirty="0" err="1" smtClean="0"/>
              <a:t>are</a:t>
            </a:r>
            <a:r>
              <a:rPr lang="sv-SE" dirty="0" smtClean="0"/>
              <a:t> </a:t>
            </a:r>
            <a:r>
              <a:rPr lang="sv-SE" dirty="0" err="1" smtClean="0"/>
              <a:t>done</a:t>
            </a:r>
            <a:r>
              <a:rPr lang="sv-SE" dirty="0" smtClean="0"/>
              <a:t> </a:t>
            </a:r>
            <a:r>
              <a:rPr lang="sv-SE" dirty="0" err="1" smtClean="0"/>
              <a:t>with</a:t>
            </a:r>
            <a:r>
              <a:rPr lang="sv-SE" dirty="0" smtClean="0"/>
              <a:t> the </a:t>
            </a:r>
            <a:r>
              <a:rPr lang="sv-SE" dirty="0" err="1" smtClean="0"/>
              <a:t>basic</a:t>
            </a:r>
            <a:r>
              <a:rPr lang="sv-SE" dirty="0" smtClean="0"/>
              <a:t> </a:t>
            </a:r>
            <a:r>
              <a:rPr lang="sv-SE" dirty="0" err="1" smtClean="0"/>
              <a:t>exercises</a:t>
            </a:r>
            <a:r>
              <a:rPr lang="sv-SE" dirty="0" smtClean="0"/>
              <a:t>, </a:t>
            </a:r>
            <a:r>
              <a:rPr lang="sv-SE" dirty="0" err="1" smtClean="0"/>
              <a:t>you</a:t>
            </a:r>
            <a:r>
              <a:rPr lang="sv-SE" dirty="0" smtClean="0"/>
              <a:t> </a:t>
            </a:r>
            <a:r>
              <a:rPr lang="sv-SE" dirty="0" err="1" smtClean="0"/>
              <a:t>can</a:t>
            </a:r>
            <a:r>
              <a:rPr lang="sv-SE" dirty="0" smtClean="0"/>
              <a:t> ask </a:t>
            </a:r>
            <a:r>
              <a:rPr lang="sv-SE" dirty="0" err="1" smtClean="0"/>
              <a:t>me</a:t>
            </a:r>
            <a:r>
              <a:rPr lang="sv-SE" dirty="0" smtClean="0"/>
              <a:t> for </a:t>
            </a:r>
            <a:r>
              <a:rPr lang="sv-SE" dirty="0" err="1" smtClean="0"/>
              <a:t>further</a:t>
            </a:r>
            <a:r>
              <a:rPr lang="sv-SE" dirty="0" smtClean="0"/>
              <a:t> </a:t>
            </a:r>
            <a:r>
              <a:rPr lang="sv-SE" dirty="0" err="1" smtClean="0"/>
              <a:t>instructions</a:t>
            </a:r>
            <a:endParaRPr lang="sv-SE" dirty="0" smtClean="0"/>
          </a:p>
          <a:p>
            <a:r>
              <a:rPr lang="sv-SE" dirty="0" err="1" smtClean="0"/>
              <a:t>Have</a:t>
            </a:r>
            <a:r>
              <a:rPr lang="sv-SE" dirty="0" smtClean="0"/>
              <a:t> </a:t>
            </a:r>
            <a:r>
              <a:rPr lang="sv-SE" dirty="0" err="1" smtClean="0"/>
              <a:t>fun</a:t>
            </a:r>
            <a:r>
              <a:rPr lang="sv-SE" dirty="0" smtClean="0"/>
              <a:t>! </a:t>
            </a:r>
            <a:r>
              <a:rPr lang="sv-SE" dirty="0" smtClean="0">
                <a:sym typeface="Wingdings" panose="05000000000000000000" pitchFamily="2" charset="2"/>
              </a:rPr>
              <a:t></a:t>
            </a:r>
            <a:endParaRPr lang="sv-SE" dirty="0" smtClean="0"/>
          </a:p>
          <a:p>
            <a:r>
              <a:rPr lang="sv-SE" dirty="0" err="1" smtClean="0"/>
              <a:t>We</a:t>
            </a:r>
            <a:r>
              <a:rPr lang="sv-SE" dirty="0" smtClean="0"/>
              <a:t> </a:t>
            </a:r>
            <a:r>
              <a:rPr lang="sv-SE" dirty="0" err="1" smtClean="0"/>
              <a:t>are</a:t>
            </a:r>
            <a:r>
              <a:rPr lang="sv-SE" dirty="0" smtClean="0"/>
              <a:t> </a:t>
            </a:r>
            <a:r>
              <a:rPr lang="sv-SE" dirty="0" err="1" smtClean="0"/>
              <a:t>here</a:t>
            </a:r>
            <a:r>
              <a:rPr lang="sv-SE" dirty="0" smtClean="0"/>
              <a:t> to </a:t>
            </a:r>
            <a:r>
              <a:rPr lang="sv-SE" dirty="0" err="1" smtClean="0"/>
              <a:t>help</a:t>
            </a:r>
            <a:r>
              <a:rPr lang="sv-SE" dirty="0" smtClean="0"/>
              <a:t>!</a:t>
            </a:r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>
          <a:xfrm>
            <a:off x="1931986" y="6178550"/>
            <a:ext cx="6239309" cy="365125"/>
          </a:xfrm>
        </p:spPr>
        <p:txBody>
          <a:bodyPr/>
          <a:lstStyle/>
          <a:p>
            <a:r>
              <a:rPr lang="en-US" sz="1600" cap="none" dirty="0" smtClean="0"/>
              <a:t>Volvo Group, </a:t>
            </a:r>
            <a:r>
              <a:rPr lang="en-US" sz="1600" cap="none" dirty="0"/>
              <a:t>J</a:t>
            </a:r>
            <a:r>
              <a:rPr lang="en-US" sz="1600" cap="none" dirty="0" smtClean="0"/>
              <a:t>ennifer Lärkäng</a:t>
            </a:r>
            <a:endParaRPr lang="en-US" sz="1600" cap="none" dirty="0"/>
          </a:p>
        </p:txBody>
      </p:sp>
      <p:cxnSp>
        <p:nvCxnSpPr>
          <p:cNvPr id="7" name="Rak 6"/>
          <p:cNvCxnSpPr/>
          <p:nvPr/>
        </p:nvCxnSpPr>
        <p:spPr>
          <a:xfrm>
            <a:off x="1219200" y="6111874"/>
            <a:ext cx="9732961" cy="0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16" name="Bildobjekt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2069" y="6248401"/>
            <a:ext cx="514348" cy="514348"/>
          </a:xfrm>
          <a:prstGeom prst="rect">
            <a:avLst/>
          </a:prstGeom>
        </p:spPr>
      </p:pic>
      <p:pic>
        <p:nvPicPr>
          <p:cNvPr id="8" name="Bildobjekt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6133" y="721406"/>
            <a:ext cx="2982481" cy="2818040"/>
          </a:xfrm>
          <a:prstGeom prst="rect">
            <a:avLst/>
          </a:prstGeom>
          <a:effectLst>
            <a:softEdge rad="114300"/>
          </a:effectLst>
        </p:spPr>
      </p:pic>
    </p:spTree>
    <p:extLst>
      <p:ext uri="{BB962C8B-B14F-4D97-AF65-F5344CB8AC3E}">
        <p14:creationId xmlns:p14="http://schemas.microsoft.com/office/powerpoint/2010/main" val="3695186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Kret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1001</TotalTime>
  <Words>374</Words>
  <Application>Microsoft Office PowerPoint</Application>
  <PresentationFormat>Bredbild</PresentationFormat>
  <Paragraphs>79</Paragraphs>
  <Slides>10</Slides>
  <Notes>10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10</vt:i4>
      </vt:variant>
    </vt:vector>
  </HeadingPairs>
  <TitlesOfParts>
    <vt:vector size="16" baseType="lpstr">
      <vt:lpstr>Arial</vt:lpstr>
      <vt:lpstr>Calibri</vt:lpstr>
      <vt:lpstr>Trebuchet MS</vt:lpstr>
      <vt:lpstr>Tw Cen MT</vt:lpstr>
      <vt:lpstr>Wingdings</vt:lpstr>
      <vt:lpstr>Krets</vt:lpstr>
      <vt:lpstr>Robot programming workshop</vt:lpstr>
      <vt:lpstr>Polulu 3Pi Robot</vt:lpstr>
      <vt:lpstr>Robot workshop</vt:lpstr>
      <vt:lpstr>Robot workshop</vt:lpstr>
      <vt:lpstr>Interface</vt:lpstr>
      <vt:lpstr>Using the environment</vt:lpstr>
      <vt:lpstr>Documentation</vt:lpstr>
      <vt:lpstr>Getting to know the robot</vt:lpstr>
      <vt:lpstr>Tips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development at Volvo GTT</dc:title>
  <dc:creator>Jennifer Lärkäng</dc:creator>
  <cp:lastModifiedBy>Jennifer Lärkäng</cp:lastModifiedBy>
  <cp:revision>217</cp:revision>
  <dcterms:created xsi:type="dcterms:W3CDTF">2016-10-23T14:44:20Z</dcterms:created>
  <dcterms:modified xsi:type="dcterms:W3CDTF">2016-11-12T19:58:07Z</dcterms:modified>
</cp:coreProperties>
</file>

<file path=docProps/thumbnail.jpeg>
</file>